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3BD39E-F24B-4D05-B3CF-C16986C84C14}" type="datetimeFigureOut">
              <a:rPr lang="en-US" smtClean="0"/>
              <a:t>9/28/2014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E18ABF-EF16-4E87-A36D-D03B15BA71F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SERVICE COORDINATION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OUR RESOURCE TEAM IS THE KEY TO THE SUCCESS OF OUR PREGNANT AND PARENTING TEENS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7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Identify challenges experienced by expectant and parenting teens.</a:t>
            </a:r>
          </a:p>
          <a:p>
            <a:r>
              <a:rPr lang="en-US" dirty="0" smtClean="0"/>
              <a:t>2.  Identify how teachers, school nurses, social workers and community partners can support expectant and parenting teens</a:t>
            </a:r>
          </a:p>
          <a:p>
            <a:r>
              <a:rPr lang="en-US" dirty="0" smtClean="0"/>
              <a:t>3.  Identify effective strategies for implementing a coordinated approach within schools and the community to support expectant and parenting teens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RESOURCE TEAM DUTIES/RESPONSIBILITIES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must be presented with passion and dedication.  Students trust when he/she senses that provider cares.</a:t>
            </a:r>
          </a:p>
          <a:p>
            <a:r>
              <a:rPr lang="en-US" dirty="0" smtClean="0"/>
              <a:t>Build a team that can provide assistance in their field.</a:t>
            </a:r>
          </a:p>
          <a:p>
            <a:r>
              <a:rPr lang="en-US" dirty="0" smtClean="0"/>
              <a:t>Team bases our collaboration with individuals that can help provide the greatest opportunity to have a positive intervention in a pregnant or parenting teens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20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WORKING TO ENSURE OUR STUDENTS AND FAMILIES RECEIVE SERVICES THEY NEED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needs Questionnaire</a:t>
            </a:r>
          </a:p>
          <a:p>
            <a:r>
              <a:rPr lang="en-US" dirty="0" smtClean="0"/>
              <a:t>Referral Process:</a:t>
            </a:r>
          </a:p>
          <a:p>
            <a:pPr lvl="1"/>
            <a:r>
              <a:rPr lang="en-US" sz="2000" dirty="0" smtClean="0"/>
              <a:t>A meeting with student, GRADS teacher and school nurse</a:t>
            </a:r>
          </a:p>
          <a:p>
            <a:pPr lvl="1"/>
            <a:r>
              <a:rPr lang="en-US" sz="2000" dirty="0" smtClean="0"/>
              <a:t>School nurse gets copy of referral form</a:t>
            </a:r>
          </a:p>
          <a:p>
            <a:pPr lvl="1"/>
            <a:r>
              <a:rPr lang="en-US" sz="2000" dirty="0" smtClean="0"/>
              <a:t>At that moment we schedule appointment for student</a:t>
            </a:r>
          </a:p>
          <a:p>
            <a:pPr lvl="1"/>
            <a:r>
              <a:rPr lang="en-US" sz="2000" dirty="0" smtClean="0"/>
              <a:t>Students goes to doctor, counselor, child support etc., and brings back note so that we know that student made appointment</a:t>
            </a:r>
          </a:p>
          <a:p>
            <a:pPr lvl="1"/>
            <a:r>
              <a:rPr lang="en-US" sz="2000" dirty="0" smtClean="0"/>
              <a:t>Follow up with student and make any other appointments, if necessary.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908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TEEN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Monthly well-baby clinics at child care center through PMS</a:t>
            </a:r>
          </a:p>
          <a:p>
            <a:pPr lvl="1"/>
            <a:r>
              <a:rPr lang="en-US" sz="1600" dirty="0" smtClean="0"/>
              <a:t>If teen parent or baby is ill, PMS gets them in immediately at their office</a:t>
            </a:r>
          </a:p>
          <a:p>
            <a:pPr lvl="1"/>
            <a:r>
              <a:rPr lang="en-US" sz="1600" dirty="0" smtClean="0"/>
              <a:t>This cuts down dramatically on student absences from school</a:t>
            </a:r>
          </a:p>
          <a:p>
            <a:pPr marL="585216" lvl="1" indent="0">
              <a:buNone/>
            </a:pPr>
            <a:r>
              <a:rPr lang="en-US" dirty="0" smtClean="0"/>
              <a:t>Twice a year</a:t>
            </a:r>
            <a:r>
              <a:rPr lang="en-US" sz="1600" dirty="0" smtClean="0"/>
              <a:t>:  </a:t>
            </a:r>
            <a:r>
              <a:rPr lang="en-US" sz="1600" dirty="0" err="1" smtClean="0"/>
              <a:t>Meca</a:t>
            </a:r>
            <a:r>
              <a:rPr lang="en-US" sz="1600" dirty="0" smtClean="0"/>
              <a:t> Therapies does child development screening on all children in the childcare center.  </a:t>
            </a:r>
          </a:p>
          <a:p>
            <a:pPr marL="585216" lvl="1" indent="0">
              <a:buNone/>
            </a:pPr>
            <a:r>
              <a:rPr lang="en-US" dirty="0" smtClean="0"/>
              <a:t>Twice a year:  </a:t>
            </a:r>
            <a:r>
              <a:rPr lang="en-US" sz="1600" dirty="0" err="1" smtClean="0"/>
              <a:t>Familia</a:t>
            </a:r>
            <a:r>
              <a:rPr lang="en-US" sz="1600" dirty="0" smtClean="0"/>
              <a:t> Dental does dental cleanings on all children in ccc.</a:t>
            </a:r>
          </a:p>
          <a:p>
            <a:pPr marL="585216" lvl="1" indent="0">
              <a:buNone/>
            </a:pPr>
            <a:r>
              <a:rPr lang="en-US" dirty="0" smtClean="0"/>
              <a:t>Once a year</a:t>
            </a:r>
            <a:r>
              <a:rPr lang="en-US" sz="1600" dirty="0" smtClean="0"/>
              <a:t>:  Lions Club does vision screenings on all children in ccc.</a:t>
            </a:r>
          </a:p>
          <a:p>
            <a:pPr marL="585216" lvl="1" indent="0">
              <a:buNone/>
            </a:pPr>
            <a:r>
              <a:rPr lang="en-US" dirty="0" smtClean="0"/>
              <a:t>Fatherhood</a:t>
            </a:r>
            <a:r>
              <a:rPr lang="en-US" sz="1600" dirty="0" smtClean="0"/>
              <a:t> classes are now being offered for dads that are not in school and/or cannot take parenting classes at the school because of credits, or work program</a:t>
            </a:r>
          </a:p>
          <a:p>
            <a:pPr marL="585216" lvl="1" indent="0">
              <a:buNone/>
            </a:pPr>
            <a:r>
              <a:rPr lang="en-US" dirty="0" smtClean="0"/>
              <a:t>Stress Management</a:t>
            </a:r>
            <a:r>
              <a:rPr lang="en-US" sz="1600" dirty="0" smtClean="0"/>
              <a:t>: A 12 week course is done once a week in the classroom for one hour with parent and/or parenting teens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8802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TEENS KNOW THERE IS SUPPORT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n-US" dirty="0" smtClean="0"/>
              <a:t>A balance of school-based and community support is essential in bringing a transformative change and success in teen parents.</a:t>
            </a:r>
          </a:p>
          <a:p>
            <a:pPr marL="137160" indent="0" algn="ctr">
              <a:buNone/>
            </a:pPr>
            <a:endParaRPr lang="en-US" dirty="0"/>
          </a:p>
          <a:p>
            <a:pPr marL="137160" indent="0" algn="ctr">
              <a:buNone/>
            </a:pPr>
            <a:r>
              <a:rPr lang="en-US" dirty="0" smtClean="0"/>
              <a:t>Students trust when he/she senses that the provider cares.</a:t>
            </a:r>
          </a:p>
          <a:p>
            <a:pPr marL="13716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97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54</TotalTime>
  <Words>378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SERVICE COORDINATION</vt:lpstr>
      <vt:lpstr>PRESENTATION OBJECTIVES</vt:lpstr>
      <vt:lpstr>RESOURCE TEAM DUTIES/RESPONSIBILITIES</vt:lpstr>
      <vt:lpstr>WORKING TO ENSURE OUR STUDENTS AND FAMILIES RECEIVE SERVICES THEY NEED</vt:lpstr>
      <vt:lpstr>SUPPORTING TEEN FAMILIES</vt:lpstr>
      <vt:lpstr>TEENS KNOW THERE IS SUPPORT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COORDINATION</dc:title>
  <dc:creator>boysgirls club</dc:creator>
  <cp:lastModifiedBy>boysgirls club</cp:lastModifiedBy>
  <cp:revision>5</cp:revision>
  <dcterms:created xsi:type="dcterms:W3CDTF">2014-09-28T19:27:46Z</dcterms:created>
  <dcterms:modified xsi:type="dcterms:W3CDTF">2014-09-28T20:26:14Z</dcterms:modified>
</cp:coreProperties>
</file>